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</p:sldIdLst>
  <p:sldSz cx="18288000" cy="10287000"/>
  <p:notesSz cx="6858000" cy="9144000"/>
  <p:embeddedFontLst>
    <p:embeddedFont>
      <p:font typeface="Jalnan 2" panose="020B0604020202020204" charset="-127"/>
      <p:regular r:id="rId8"/>
    </p:embeddedFont>
    <p:embeddedFont>
      <p:font typeface="맑은 고딕" panose="020B0503020000020004" pitchFamily="34" charset="-127"/>
      <p:regular r:id="rId9"/>
      <p:bold r:id="rId10"/>
    </p:embeddedFont>
    <p:embeddedFont>
      <p:font typeface="THELuxGoB" panose="020B0604020202020204" charset="-127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8F31D1-47F6-E604-D522-E24C78B3F005}" v="944" dt="2024-12-01T18:39:43.1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49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993900" y="3695700"/>
            <a:ext cx="11391900" cy="2133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42760"/>
              </a:lnSpc>
            </a:pPr>
            <a:r>
              <a:rPr lang="en-US" sz="12000" b="0" i="0" u="none" strike="noStrike" spc="600">
                <a:solidFill>
                  <a:srgbClr val="FFFFFF"/>
                </a:solidFill>
                <a:latin typeface="Jalnan 2"/>
              </a:rPr>
              <a:t>1</a:t>
            </a:r>
            <a:r>
              <a:rPr lang="ko-KR" sz="12000" b="0" i="0" u="none" strike="noStrike" spc="600">
                <a:solidFill>
                  <a:srgbClr val="FFFFFF"/>
                </a:solidFill>
                <a:ea typeface="Jalnan 2"/>
              </a:rPr>
              <a:t>차</a:t>
            </a:r>
            <a:r>
              <a:rPr lang="en-US" sz="12000" b="0" i="0" u="none" strike="noStrike" spc="600">
                <a:solidFill>
                  <a:srgbClr val="FFFFFF"/>
                </a:solidFill>
                <a:latin typeface="Jalnan 2"/>
              </a:rPr>
              <a:t> </a:t>
            </a:r>
            <a:r>
              <a:rPr lang="ko-KR" sz="12000" b="0" i="0" u="none" strike="noStrike" spc="600">
                <a:solidFill>
                  <a:srgbClr val="FFFFFF"/>
                </a:solidFill>
                <a:ea typeface="Jalnan 2"/>
              </a:rPr>
              <a:t>팀과제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900" y="3187700"/>
            <a:ext cx="1943100" cy="1905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4986000" y="7810500"/>
            <a:ext cx="2755900" cy="2133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en-US" sz="2400" b="0" i="0" u="none" strike="noStrike">
                <a:solidFill>
                  <a:srgbClr val="FFFFFF"/>
                </a:solidFill>
                <a:latin typeface="THELuxGoB"/>
              </a:rPr>
              <a:t> Team 1</a:t>
            </a:r>
          </a:p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쥬신</a:t>
            </a:r>
            <a:r>
              <a:rPr lang="en-US" sz="2400" b="0" i="0" u="none" strike="noStrike">
                <a:solidFill>
                  <a:srgbClr val="FFFFFF"/>
                </a:solidFill>
                <a:latin typeface="THELuxGoB"/>
              </a:rPr>
              <a:t> 151</a:t>
            </a: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기</a:t>
            </a:r>
            <a:r>
              <a:rPr lang="en-US" sz="2400" b="0" i="0" u="none" strike="noStrike">
                <a:solidFill>
                  <a:srgbClr val="FFFFFF"/>
                </a:solidFill>
                <a:latin typeface="THELuxGoB"/>
              </a:rPr>
              <a:t> </a:t>
            </a: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한영웅</a:t>
            </a:r>
          </a:p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쥬신</a:t>
            </a:r>
            <a:r>
              <a:rPr lang="en-US" sz="2400" b="0" i="0" u="none" strike="noStrike">
                <a:solidFill>
                  <a:srgbClr val="FFFFFF"/>
                </a:solidFill>
                <a:latin typeface="THELuxGoB"/>
              </a:rPr>
              <a:t> 151</a:t>
            </a: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기</a:t>
            </a:r>
            <a:r>
              <a:rPr lang="en-US" sz="2400" b="0" i="0" u="none" strike="noStrike">
                <a:solidFill>
                  <a:srgbClr val="FFFFFF"/>
                </a:solidFill>
                <a:latin typeface="THELuxGoB"/>
              </a:rPr>
              <a:t> </a:t>
            </a: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박채영</a:t>
            </a:r>
          </a:p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쥬신</a:t>
            </a:r>
            <a:r>
              <a:rPr lang="en-US" sz="2400" b="0" i="0" u="none" strike="noStrike">
                <a:solidFill>
                  <a:srgbClr val="FFFFFF"/>
                </a:solidFill>
                <a:latin typeface="THELuxGoB"/>
              </a:rPr>
              <a:t> 151</a:t>
            </a: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기</a:t>
            </a:r>
            <a:r>
              <a:rPr lang="en-US" sz="2400" b="0" i="0" u="none" strike="noStrike">
                <a:solidFill>
                  <a:srgbClr val="FFFFFF"/>
                </a:solidFill>
                <a:latin typeface="THELuxGoB"/>
              </a:rPr>
              <a:t> </a:t>
            </a: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김경래</a:t>
            </a:r>
          </a:p>
          <a:p>
            <a:pPr lvl="0" algn="ctr">
              <a:lnSpc>
                <a:spcPct val="116199"/>
              </a:lnSpc>
            </a:pP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쥬신</a:t>
            </a:r>
            <a:r>
              <a:rPr lang="en-US" sz="2400" b="0" i="0" u="none" strike="noStrike">
                <a:solidFill>
                  <a:srgbClr val="FFFFFF"/>
                </a:solidFill>
                <a:latin typeface="THELuxGoB"/>
              </a:rPr>
              <a:t> 151</a:t>
            </a: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기</a:t>
            </a:r>
            <a:r>
              <a:rPr lang="en-US" sz="2400" b="0" i="0" u="none" strike="noStrike">
                <a:solidFill>
                  <a:srgbClr val="FFFFFF"/>
                </a:solidFill>
                <a:latin typeface="THELuxGoB"/>
              </a:rPr>
              <a:t> </a:t>
            </a:r>
            <a:r>
              <a:rPr lang="ko-KR" sz="2400" b="0" i="0" u="none" strike="noStrike">
                <a:solidFill>
                  <a:srgbClr val="FFFFFF"/>
                </a:solidFill>
                <a:ea typeface="THELuxGoB"/>
              </a:rPr>
              <a:t>최유경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0" y="3302000"/>
            <a:ext cx="6794500" cy="42291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2800" y="3340100"/>
            <a:ext cx="6858000" cy="42037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206500" y="1244600"/>
            <a:ext cx="75438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게임</a:t>
            </a:r>
            <a:r>
              <a:rPr lang="en-US" sz="6000" b="0" i="0" u="none" strike="noStrike">
                <a:solidFill>
                  <a:srgbClr val="587E77"/>
                </a:solidFill>
                <a:latin typeface="Jalnan 2"/>
              </a:rPr>
              <a:t> </a:t>
            </a: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소개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01700" y="8229600"/>
            <a:ext cx="74041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ko-KR" sz="4300" b="0" i="0" u="none" strike="noStrike">
                <a:solidFill>
                  <a:srgbClr val="000000"/>
                </a:solidFill>
                <a:ea typeface="Jalnan 2"/>
              </a:rPr>
              <a:t>뱀파이어</a:t>
            </a:r>
            <a:r>
              <a:rPr lang="en-US" sz="43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4300" b="0" i="0" u="none" strike="noStrike">
                <a:solidFill>
                  <a:srgbClr val="000000"/>
                </a:solidFill>
                <a:ea typeface="Jalnan 2"/>
              </a:rPr>
              <a:t>서바이벌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82100" y="8191500"/>
            <a:ext cx="7404100" cy="7747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en-US" sz="4300" b="0" i="0" u="none" strike="noStrike">
                <a:solidFill>
                  <a:srgbClr val="000000"/>
                </a:solidFill>
                <a:latin typeface="Jalnan 2"/>
              </a:rPr>
              <a:t>1945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3670300" y="5943600"/>
            <a:ext cx="6248400" cy="35687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206500" y="1244600"/>
            <a:ext cx="75438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팀</a:t>
            </a:r>
            <a:r>
              <a:rPr lang="en-US" sz="6000" b="0" i="0" u="none" strike="noStrike">
                <a:solidFill>
                  <a:srgbClr val="587E77"/>
                </a:solidFill>
                <a:latin typeface="Jalnan 2"/>
              </a:rPr>
              <a:t> </a:t>
            </a: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프로젝트</a:t>
            </a:r>
            <a:r>
              <a:rPr lang="en-US" sz="6000" b="0" i="0" u="none" strike="noStrike">
                <a:solidFill>
                  <a:srgbClr val="587E77"/>
                </a:solidFill>
                <a:latin typeface="Jalnan 2"/>
              </a:rPr>
              <a:t> </a:t>
            </a: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목표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68400" y="2755900"/>
            <a:ext cx="156464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83429"/>
              </a:lnSpc>
            </a:pP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팀원들이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모두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총알을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쏘고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충돌하고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삭제하고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스스로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할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수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있도록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공부하는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것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06500" y="4305300"/>
            <a:ext cx="80899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역할</a:t>
            </a:r>
            <a:r>
              <a:rPr lang="en-US" sz="6000" b="0" i="0" u="none" strike="noStrike">
                <a:solidFill>
                  <a:srgbClr val="587E77"/>
                </a:solidFill>
                <a:latin typeface="Jalnan 2"/>
              </a:rPr>
              <a:t> </a:t>
            </a: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분담</a:t>
            </a:r>
            <a:r>
              <a:rPr lang="en-US" sz="6000" b="0" i="0" u="none" strike="noStrike">
                <a:solidFill>
                  <a:srgbClr val="587E77"/>
                </a:solidFill>
                <a:latin typeface="Jalnan 2"/>
              </a:rPr>
              <a:t> </a:t>
            </a: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및</a:t>
            </a:r>
            <a:r>
              <a:rPr lang="en-US" sz="6000" b="0" i="0" u="none" strike="noStrike">
                <a:solidFill>
                  <a:srgbClr val="587E77"/>
                </a:solidFill>
                <a:latin typeface="Jalnan 2"/>
              </a:rPr>
              <a:t> </a:t>
            </a: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공정률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55700" y="5930900"/>
            <a:ext cx="25400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한영웅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55700" y="6946900"/>
            <a:ext cx="25400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박채영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55700" y="7988300"/>
            <a:ext cx="25400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김경래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74800" y="8928100"/>
            <a:ext cx="17272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최유경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089400" y="6515100"/>
            <a:ext cx="6502400" cy="2387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36950"/>
              </a:lnSpc>
            </a:pPr>
            <a:r>
              <a:rPr lang="en-US" sz="4000" b="0" i="0" u="none" strike="noStrike" spc="900">
                <a:solidFill>
                  <a:srgbClr val="2FA599"/>
                </a:solidFill>
                <a:latin typeface="Jalnan 2"/>
              </a:rPr>
              <a:t>1.</a:t>
            </a:r>
            <a:r>
              <a:rPr lang="ko-KR" sz="4000" b="0" i="0" u="none" strike="noStrike" spc="900">
                <a:solidFill>
                  <a:srgbClr val="2FA599"/>
                </a:solidFill>
                <a:ea typeface="Jalnan 2"/>
              </a:rPr>
              <a:t>플레이어</a:t>
            </a:r>
            <a:r>
              <a:rPr lang="en-US" sz="4000" b="0" i="0" u="none" strike="noStrike" spc="900">
                <a:solidFill>
                  <a:srgbClr val="2FA599"/>
                </a:solidFill>
                <a:latin typeface="Jalnan 2"/>
              </a:rPr>
              <a:t> </a:t>
            </a:r>
            <a:r>
              <a:rPr lang="ko-KR" sz="4000" b="0" i="0" u="none" strike="noStrike" spc="900">
                <a:solidFill>
                  <a:srgbClr val="2FA599"/>
                </a:solidFill>
                <a:ea typeface="Jalnan 2"/>
              </a:rPr>
              <a:t>관련</a:t>
            </a:r>
          </a:p>
          <a:p>
            <a:pPr lvl="0" algn="l">
              <a:lnSpc>
                <a:spcPct val="136950"/>
              </a:lnSpc>
            </a:pPr>
            <a:r>
              <a:rPr lang="en-US" sz="4000" b="0" i="0" u="none" strike="noStrike" spc="900">
                <a:solidFill>
                  <a:srgbClr val="2FA599"/>
                </a:solidFill>
                <a:latin typeface="Jalnan 2"/>
              </a:rPr>
              <a:t>2.</a:t>
            </a:r>
            <a:r>
              <a:rPr lang="ko-KR" sz="4000" b="0" i="0" u="none" strike="noStrike" spc="900">
                <a:solidFill>
                  <a:srgbClr val="2FA599"/>
                </a:solidFill>
                <a:ea typeface="Jalnan 2"/>
              </a:rPr>
              <a:t>몬스터</a:t>
            </a:r>
            <a:r>
              <a:rPr lang="en-US" sz="4000" b="0" i="0" u="none" strike="noStrike" spc="900">
                <a:solidFill>
                  <a:srgbClr val="2FA599"/>
                </a:solidFill>
                <a:latin typeface="Jalnan 2"/>
              </a:rPr>
              <a:t> </a:t>
            </a:r>
            <a:r>
              <a:rPr lang="ko-KR" sz="4000" b="0" i="0" u="none" strike="noStrike" spc="900">
                <a:solidFill>
                  <a:srgbClr val="2FA599"/>
                </a:solidFill>
                <a:ea typeface="Jalnan 2"/>
              </a:rPr>
              <a:t>관련</a:t>
            </a:r>
          </a:p>
          <a:p>
            <a:pPr lvl="0" algn="l">
              <a:lnSpc>
                <a:spcPct val="136950"/>
              </a:lnSpc>
            </a:pPr>
            <a:r>
              <a:rPr lang="en-US" sz="4000" b="0" i="0" u="none" strike="noStrike" spc="900">
                <a:solidFill>
                  <a:srgbClr val="2FA599"/>
                </a:solidFill>
                <a:latin typeface="Jalnan 2"/>
              </a:rPr>
              <a:t>3.</a:t>
            </a:r>
            <a:r>
              <a:rPr lang="ko-KR" sz="4000" b="0" i="0" u="none" strike="noStrike" spc="900">
                <a:solidFill>
                  <a:srgbClr val="2FA599"/>
                </a:solidFill>
                <a:ea typeface="Jalnan 2"/>
              </a:rPr>
              <a:t>아이템</a:t>
            </a:r>
            <a:r>
              <a:rPr lang="en-US" sz="4000" b="0" i="0" u="none" strike="noStrike" spc="900">
                <a:solidFill>
                  <a:srgbClr val="2FA599"/>
                </a:solidFill>
                <a:latin typeface="Jalnan 2"/>
              </a:rPr>
              <a:t> </a:t>
            </a:r>
            <a:r>
              <a:rPr lang="ko-KR" sz="4000" b="0" i="0" u="none" strike="noStrike" spc="900">
                <a:solidFill>
                  <a:srgbClr val="2FA599"/>
                </a:solidFill>
                <a:ea typeface="Jalnan 2"/>
              </a:rPr>
              <a:t>구현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>
            <a:off x="11557000" y="6591300"/>
            <a:ext cx="5613400" cy="17018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98100" y="6959600"/>
            <a:ext cx="1003300" cy="10160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1404600" y="7112000"/>
            <a:ext cx="5930900" cy="7112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36950"/>
              </a:lnSpc>
            </a:pPr>
            <a:r>
              <a:rPr lang="en-US" sz="4000" b="0" i="0" u="none" strike="noStrike" spc="900">
                <a:solidFill>
                  <a:srgbClr val="2FA599"/>
                </a:solidFill>
                <a:latin typeface="Jalnan 2"/>
              </a:rPr>
              <a:t>4.</a:t>
            </a:r>
            <a:r>
              <a:rPr lang="ko-KR" sz="4000" b="0" i="0" u="none" strike="noStrike" spc="900">
                <a:solidFill>
                  <a:srgbClr val="2FA599"/>
                </a:solidFill>
                <a:ea typeface="Jalnan 2"/>
              </a:rPr>
              <a:t>각자</a:t>
            </a:r>
            <a:r>
              <a:rPr lang="en-US" sz="4000" b="0" i="0" u="none" strike="noStrike" spc="900">
                <a:solidFill>
                  <a:srgbClr val="2FA599"/>
                </a:solidFill>
                <a:latin typeface="Jalnan 2"/>
              </a:rPr>
              <a:t> </a:t>
            </a:r>
            <a:r>
              <a:rPr lang="ko-KR" sz="4000" b="0" i="0" u="none" strike="noStrike" spc="900">
                <a:solidFill>
                  <a:srgbClr val="2FA599"/>
                </a:solidFill>
                <a:ea typeface="Jalnan 2"/>
              </a:rPr>
              <a:t>보스</a:t>
            </a:r>
            <a:r>
              <a:rPr lang="en-US" sz="4000" b="0" i="0" u="none" strike="noStrike" spc="900">
                <a:solidFill>
                  <a:srgbClr val="2FA599"/>
                </a:solidFill>
                <a:latin typeface="Jalnan 2"/>
              </a:rPr>
              <a:t> </a:t>
            </a:r>
            <a:r>
              <a:rPr lang="ko-KR" sz="4000" b="0" i="0" u="none" strike="noStrike" spc="900">
                <a:solidFill>
                  <a:srgbClr val="2FA599"/>
                </a:solidFill>
                <a:ea typeface="Jalnan 2"/>
              </a:rPr>
              <a:t>몹</a:t>
            </a:r>
            <a:r>
              <a:rPr lang="en-US" sz="4000" b="0" i="0" u="none" strike="noStrike" spc="900">
                <a:solidFill>
                  <a:srgbClr val="2FA599"/>
                </a:solidFill>
                <a:latin typeface="Jalnan 2"/>
              </a:rPr>
              <a:t> </a:t>
            </a:r>
            <a:r>
              <a:rPr lang="ko-KR" sz="4000" b="0" i="0" u="none" strike="noStrike" spc="900">
                <a:solidFill>
                  <a:srgbClr val="2FA599"/>
                </a:solidFill>
                <a:ea typeface="Jalnan 2"/>
              </a:rPr>
              <a:t>구현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811500" y="9169400"/>
            <a:ext cx="18923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83429"/>
              </a:lnSpc>
            </a:pPr>
            <a:r>
              <a:rPr lang="ko-KR" sz="1900" b="0" i="0" u="none" strike="noStrike">
                <a:solidFill>
                  <a:srgbClr val="000000"/>
                </a:solidFill>
                <a:ea typeface="Jalnan 2"/>
              </a:rPr>
              <a:t>모두</a:t>
            </a:r>
            <a:r>
              <a:rPr lang="en-US" sz="1900" b="0" i="0" u="none" strike="noStrike">
                <a:solidFill>
                  <a:srgbClr val="000000"/>
                </a:solidFill>
                <a:latin typeface="Jalnan 2"/>
              </a:rPr>
              <a:t> 100 % !!!!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854700" y="5854700"/>
            <a:ext cx="18923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83429"/>
              </a:lnSpc>
            </a:pPr>
            <a:r>
              <a:rPr lang="ko-KR" sz="1900" b="0" i="0" u="none" strike="noStrike">
                <a:solidFill>
                  <a:srgbClr val="FFCD4A"/>
                </a:solidFill>
                <a:ea typeface="Jalnan 2"/>
              </a:rPr>
              <a:t>공통</a:t>
            </a:r>
            <a:r>
              <a:rPr lang="en-US" sz="1900" b="0" i="0" u="none" strike="noStrike">
                <a:solidFill>
                  <a:srgbClr val="FFCD4A"/>
                </a:solidFill>
                <a:latin typeface="Jalnan 2"/>
              </a:rPr>
              <a:t> </a:t>
            </a:r>
            <a:r>
              <a:rPr lang="ko-KR" sz="1900" b="0" i="0" u="none" strike="noStrike">
                <a:solidFill>
                  <a:srgbClr val="FFCD4A"/>
                </a:solidFill>
                <a:ea typeface="Jalnan 2"/>
              </a:rPr>
              <a:t>기능</a:t>
            </a:r>
            <a:r>
              <a:rPr lang="en-US" sz="1900" b="0" i="0" u="none" strike="noStrike">
                <a:solidFill>
                  <a:srgbClr val="FFCD4A"/>
                </a:solidFill>
                <a:latin typeface="Jalnan 2"/>
              </a:rPr>
              <a:t> </a:t>
            </a:r>
            <a:r>
              <a:rPr lang="ko-KR" sz="1900" b="0" i="0" u="none" strike="noStrike">
                <a:solidFill>
                  <a:srgbClr val="FFCD4A"/>
                </a:solidFill>
                <a:ea typeface="Jalnan 2"/>
              </a:rPr>
              <a:t>개발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423900" y="6489700"/>
            <a:ext cx="1892300" cy="342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ko-KR" sz="1900" b="0" i="0" u="none" strike="noStrike">
                <a:solidFill>
                  <a:srgbClr val="FFCD4A"/>
                </a:solidFill>
                <a:ea typeface="Jalnan 2"/>
              </a:rPr>
              <a:t>개별</a:t>
            </a:r>
            <a:r>
              <a:rPr lang="en-US" sz="1900" b="0" i="0" u="none" strike="noStrike">
                <a:solidFill>
                  <a:srgbClr val="FFCD4A"/>
                </a:solidFill>
                <a:latin typeface="Jalnan 2"/>
              </a:rPr>
              <a:t> </a:t>
            </a:r>
            <a:r>
              <a:rPr lang="ko-KR" sz="1900" b="0" i="0" u="none" strike="noStrike">
                <a:solidFill>
                  <a:srgbClr val="FFCD4A"/>
                </a:solidFill>
                <a:ea typeface="Jalnan 2"/>
              </a:rPr>
              <a:t>개발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248833" y="1059744"/>
            <a:ext cx="80899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116199"/>
              </a:lnSpc>
            </a:pPr>
            <a:r>
              <a:rPr lang="ko-KR" sz="6000" dirty="0">
                <a:solidFill>
                  <a:srgbClr val="587E77"/>
                </a:solidFill>
                <a:ea typeface="Jalnan 2"/>
              </a:rPr>
              <a:t>세부 내용</a:t>
            </a:r>
            <a:endParaRPr lang="ko-KR" sz="6000" dirty="0">
              <a:solidFill>
                <a:srgbClr val="587E77"/>
              </a:solidFill>
              <a:ea typeface="Jalnan 2"/>
              <a:cs typeface="Calibri"/>
            </a:endParaRPr>
          </a:p>
        </p:txBody>
      </p:sp>
      <p:pic>
        <p:nvPicPr>
          <p:cNvPr id="20" name="Picture 2" descr="스크린샷, 블랙, 흑백, 디자인이(가) 표시된 사진&#10;&#10;자동 생성된 설명">
            <a:extLst>
              <a:ext uri="{FF2B5EF4-FFF2-40B4-BE49-F238E27FC236}">
                <a16:creationId xmlns:a16="http://schemas.microsoft.com/office/drawing/2014/main" id="{293690CA-C3FA-4ADD-E7CE-CADF407520E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438856" y="3107268"/>
            <a:ext cx="4216401" cy="3681588"/>
          </a:xfrm>
          <a:prstGeom prst="rect">
            <a:avLst/>
          </a:prstGeom>
        </p:spPr>
      </p:pic>
      <p:sp>
        <p:nvSpPr>
          <p:cNvPr id="22" name="TextBox 10">
            <a:extLst>
              <a:ext uri="{FF2B5EF4-FFF2-40B4-BE49-F238E27FC236}">
                <a16:creationId xmlns:a16="http://schemas.microsoft.com/office/drawing/2014/main" id="{9257F224-9BCE-1869-4047-5F8194D6B2C2}"/>
              </a:ext>
            </a:extLst>
          </p:cNvPr>
          <p:cNvSpPr txBox="1"/>
          <p:nvPr/>
        </p:nvSpPr>
        <p:spPr>
          <a:xfrm>
            <a:off x="632179" y="4341989"/>
            <a:ext cx="3821288" cy="161148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136950"/>
              </a:lnSpc>
            </a:pPr>
            <a:r>
              <a:rPr lang="en-US" sz="2400" b="0" i="0" u="none" strike="noStrike" spc="900" dirty="0">
                <a:solidFill>
                  <a:srgbClr val="2FA599"/>
                </a:solidFill>
                <a:latin typeface="Jalnan 2"/>
              </a:rPr>
              <a:t>1.</a:t>
            </a: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플레이어</a:t>
            </a:r>
          </a:p>
          <a:p>
            <a:pPr>
              <a:lnSpc>
                <a:spcPct val="136950"/>
              </a:lnSpc>
            </a:pP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2.총알</a:t>
            </a:r>
          </a:p>
          <a:p>
            <a:pPr>
              <a:lnSpc>
                <a:spcPct val="136950"/>
              </a:lnSpc>
            </a:pP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3.몬스터</a:t>
            </a:r>
          </a:p>
          <a:p>
            <a:pPr>
              <a:lnSpc>
                <a:spcPct val="136950"/>
              </a:lnSpc>
            </a:pP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4.마우스방향 발사</a:t>
            </a:r>
          </a:p>
          <a:p>
            <a:pPr>
              <a:lnSpc>
                <a:spcPct val="136950"/>
              </a:lnSpc>
            </a:pP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5.위성</a:t>
            </a:r>
          </a:p>
          <a:p>
            <a:pPr>
              <a:lnSpc>
                <a:spcPct val="136950"/>
              </a:lnSpc>
            </a:pP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6.씬 매니저</a:t>
            </a:r>
          </a:p>
        </p:txBody>
      </p:sp>
      <p:sp>
        <p:nvSpPr>
          <p:cNvPr id="24" name="TextBox 15">
            <a:extLst>
              <a:ext uri="{FF2B5EF4-FFF2-40B4-BE49-F238E27FC236}">
                <a16:creationId xmlns:a16="http://schemas.microsoft.com/office/drawing/2014/main" id="{2DB3F628-9F3C-5F1C-A82C-E1D1EAC3698C}"/>
              </a:ext>
            </a:extLst>
          </p:cNvPr>
          <p:cNvSpPr txBox="1"/>
          <p:nvPr/>
        </p:nvSpPr>
        <p:spPr>
          <a:xfrm>
            <a:off x="2143477" y="3215923"/>
            <a:ext cx="805745" cy="23001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183429"/>
              </a:lnSpc>
            </a:pPr>
            <a:r>
              <a:rPr lang="en-US" sz="2000" dirty="0">
                <a:solidFill>
                  <a:srgbClr val="FFFF00"/>
                </a:solidFill>
                <a:latin typeface="Jalnan 2"/>
                <a:ea typeface="Jalnan 2"/>
              </a:rPr>
              <a:t>1</a:t>
            </a:r>
            <a:r>
              <a:rPr lang="ko-KR" altLang="en-US" sz="2000" dirty="0">
                <a:solidFill>
                  <a:srgbClr val="FFFF00"/>
                </a:solidFill>
                <a:latin typeface="Jalnan 2"/>
                <a:ea typeface="Jalnan 2"/>
              </a:rPr>
              <a:t>일차</a:t>
            </a:r>
            <a:endParaRPr lang="ko-KR" sz="2000">
              <a:ea typeface="맑은 고딕"/>
              <a:cs typeface="Calibri"/>
            </a:endParaRPr>
          </a:p>
        </p:txBody>
      </p:sp>
      <p:pic>
        <p:nvPicPr>
          <p:cNvPr id="26" name="Picture 2" descr="스크린샷, 블랙, 흑백, 디자인이(가) 표시된 사진&#10;&#10;자동 생성된 설명">
            <a:extLst>
              <a:ext uri="{FF2B5EF4-FFF2-40B4-BE49-F238E27FC236}">
                <a16:creationId xmlns:a16="http://schemas.microsoft.com/office/drawing/2014/main" id="{9624880D-934F-B8C1-00A5-AFC3F97E66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4883856" y="3050823"/>
            <a:ext cx="4216401" cy="3681588"/>
          </a:xfrm>
          <a:prstGeom prst="rect">
            <a:avLst/>
          </a:prstGeom>
        </p:spPr>
      </p:pic>
      <p:sp>
        <p:nvSpPr>
          <p:cNvPr id="27" name="TextBox 10">
            <a:extLst>
              <a:ext uri="{FF2B5EF4-FFF2-40B4-BE49-F238E27FC236}">
                <a16:creationId xmlns:a16="http://schemas.microsoft.com/office/drawing/2014/main" id="{A9BCEDA1-926F-8437-89AA-AC510B280544}"/>
              </a:ext>
            </a:extLst>
          </p:cNvPr>
          <p:cNvSpPr txBox="1"/>
          <p:nvPr/>
        </p:nvSpPr>
        <p:spPr>
          <a:xfrm>
            <a:off x="5077179" y="4285544"/>
            <a:ext cx="3821288" cy="161148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136950"/>
              </a:lnSpc>
            </a:pPr>
            <a:r>
              <a:rPr lang="en-US" sz="2400" b="0" i="0" u="none" strike="noStrike" spc="900" dirty="0">
                <a:solidFill>
                  <a:srgbClr val="2FA599"/>
                </a:solidFill>
                <a:latin typeface="Jalnan 2"/>
              </a:rPr>
              <a:t>1.</a:t>
            </a: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아이템</a:t>
            </a:r>
            <a:r>
              <a:rPr lang="en-US" sz="2400" spc="900" dirty="0">
                <a:solidFill>
                  <a:srgbClr val="2FA599"/>
                </a:solidFill>
                <a:latin typeface="Jalnan 2"/>
              </a:rPr>
              <a:t> </a:t>
            </a:r>
            <a:r>
              <a:rPr lang="ko-KR" altLang="en-US" sz="2400" spc="900" dirty="0" err="1">
                <a:solidFill>
                  <a:srgbClr val="2FA599"/>
                </a:solidFill>
                <a:latin typeface="Jalnan 2"/>
                <a:ea typeface="Jalnan 2"/>
              </a:rPr>
              <a:t>드랍</a:t>
            </a:r>
            <a:endParaRPr lang="ko-KR" altLang="en-US" sz="2400" spc="900" dirty="0" err="1">
              <a:solidFill>
                <a:srgbClr val="2FA599"/>
              </a:solidFill>
              <a:latin typeface="맑은 고딕"/>
              <a:ea typeface="맑은 고딕"/>
            </a:endParaRPr>
          </a:p>
          <a:p>
            <a:pPr>
              <a:lnSpc>
                <a:spcPct val="136950"/>
              </a:lnSpc>
            </a:pPr>
            <a:r>
              <a:rPr lang="ko-KR" altLang="en-US" sz="2400" spc="900">
                <a:solidFill>
                  <a:srgbClr val="2FA599"/>
                </a:solidFill>
                <a:latin typeface="Jalnan 2"/>
                <a:ea typeface="Jalnan 2"/>
              </a:rPr>
              <a:t>2.아이템 종류</a:t>
            </a:r>
          </a:p>
          <a:p>
            <a:pPr>
              <a:lnSpc>
                <a:spcPct val="136950"/>
              </a:lnSpc>
            </a:pP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3.플레이어 강화</a:t>
            </a:r>
          </a:p>
        </p:txBody>
      </p:sp>
      <p:sp>
        <p:nvSpPr>
          <p:cNvPr id="28" name="TextBox 15">
            <a:extLst>
              <a:ext uri="{FF2B5EF4-FFF2-40B4-BE49-F238E27FC236}">
                <a16:creationId xmlns:a16="http://schemas.microsoft.com/office/drawing/2014/main" id="{8BBBA5E2-ACC2-8CBD-382F-3C1138414602}"/>
              </a:ext>
            </a:extLst>
          </p:cNvPr>
          <p:cNvSpPr txBox="1"/>
          <p:nvPr/>
        </p:nvSpPr>
        <p:spPr>
          <a:xfrm>
            <a:off x="6588477" y="3159478"/>
            <a:ext cx="805745" cy="23001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183429"/>
              </a:lnSpc>
            </a:pPr>
            <a:r>
              <a:rPr lang="ko-KR" altLang="en-US" sz="2000" dirty="0">
                <a:solidFill>
                  <a:srgbClr val="FFFF00"/>
                </a:solidFill>
                <a:latin typeface="Jalnan 2"/>
                <a:ea typeface="Jalnan 2"/>
              </a:rPr>
              <a:t>2일차</a:t>
            </a:r>
            <a:endParaRPr lang="ko-KR" sz="2000" dirty="0">
              <a:ea typeface="맑은 고딕"/>
              <a:cs typeface="Calibri"/>
            </a:endParaRPr>
          </a:p>
        </p:txBody>
      </p:sp>
      <p:pic>
        <p:nvPicPr>
          <p:cNvPr id="29" name="Picture 2" descr="스크린샷, 블랙, 흑백, 디자인이(가) 표시된 사진&#10;&#10;자동 생성된 설명">
            <a:extLst>
              <a:ext uri="{FF2B5EF4-FFF2-40B4-BE49-F238E27FC236}">
                <a16:creationId xmlns:a16="http://schemas.microsoft.com/office/drawing/2014/main" id="{3E1D939D-46BE-3C13-2588-4872EAAC15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9328856" y="3008490"/>
            <a:ext cx="4216401" cy="3681588"/>
          </a:xfrm>
          <a:prstGeom prst="rect">
            <a:avLst/>
          </a:prstGeom>
        </p:spPr>
      </p:pic>
      <p:sp>
        <p:nvSpPr>
          <p:cNvPr id="30" name="TextBox 10">
            <a:extLst>
              <a:ext uri="{FF2B5EF4-FFF2-40B4-BE49-F238E27FC236}">
                <a16:creationId xmlns:a16="http://schemas.microsoft.com/office/drawing/2014/main" id="{6F23923A-9247-FEBE-D458-E58BC549C6C8}"/>
              </a:ext>
            </a:extLst>
          </p:cNvPr>
          <p:cNvSpPr txBox="1"/>
          <p:nvPr/>
        </p:nvSpPr>
        <p:spPr>
          <a:xfrm>
            <a:off x="9522179" y="4243211"/>
            <a:ext cx="3821288" cy="161148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136950"/>
              </a:lnSpc>
            </a:pPr>
            <a:r>
              <a:rPr lang="en-US" sz="2400" b="0" i="0" u="none" strike="noStrike" spc="900" dirty="0">
                <a:solidFill>
                  <a:srgbClr val="2FA599"/>
                </a:solidFill>
                <a:latin typeface="Jalnan 2"/>
              </a:rPr>
              <a:t>1.</a:t>
            </a: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몬스터</a:t>
            </a:r>
            <a:r>
              <a:rPr lang="en-US" altLang="ko-KR" sz="2400" spc="900" dirty="0">
                <a:solidFill>
                  <a:srgbClr val="2FA599"/>
                </a:solidFill>
                <a:latin typeface="Jalnan 2"/>
                <a:ea typeface="Jalnan 2"/>
              </a:rPr>
              <a:t> </a:t>
            </a: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총알</a:t>
            </a:r>
            <a:r>
              <a:rPr lang="en-US" sz="2400" spc="900" dirty="0">
                <a:solidFill>
                  <a:srgbClr val="2FA599"/>
                </a:solidFill>
                <a:latin typeface="Jalnan 2"/>
              </a:rPr>
              <a:t> </a:t>
            </a: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발사</a:t>
            </a:r>
            <a:endParaRPr lang="en-US" altLang="ko-KR" sz="2400" spc="900" dirty="0">
              <a:solidFill>
                <a:srgbClr val="2FA599"/>
              </a:solidFill>
              <a:latin typeface="맑은 고딕"/>
              <a:ea typeface="맑은 고딕"/>
            </a:endParaRPr>
          </a:p>
          <a:p>
            <a:pPr>
              <a:lnSpc>
                <a:spcPct val="136950"/>
              </a:lnSpc>
            </a:pP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2.스테이지2 제작</a:t>
            </a:r>
          </a:p>
        </p:txBody>
      </p:sp>
      <p:sp>
        <p:nvSpPr>
          <p:cNvPr id="31" name="TextBox 15">
            <a:extLst>
              <a:ext uri="{FF2B5EF4-FFF2-40B4-BE49-F238E27FC236}">
                <a16:creationId xmlns:a16="http://schemas.microsoft.com/office/drawing/2014/main" id="{DA7711F4-B460-87A0-3B80-4252F10B000F}"/>
              </a:ext>
            </a:extLst>
          </p:cNvPr>
          <p:cNvSpPr txBox="1"/>
          <p:nvPr/>
        </p:nvSpPr>
        <p:spPr>
          <a:xfrm>
            <a:off x="11033477" y="3117145"/>
            <a:ext cx="805745" cy="23001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183429"/>
              </a:lnSpc>
            </a:pPr>
            <a:r>
              <a:rPr lang="ko-KR" altLang="en-US" sz="2000" dirty="0">
                <a:solidFill>
                  <a:srgbClr val="FFFF00"/>
                </a:solidFill>
                <a:latin typeface="Jalnan 2"/>
                <a:ea typeface="Jalnan 2"/>
              </a:rPr>
              <a:t>3일차</a:t>
            </a:r>
            <a:endParaRPr lang="ko-KR" sz="2000" dirty="0">
              <a:ea typeface="맑은 고딕"/>
              <a:cs typeface="Calibri"/>
            </a:endParaRPr>
          </a:p>
        </p:txBody>
      </p:sp>
      <p:pic>
        <p:nvPicPr>
          <p:cNvPr id="32" name="Picture 2" descr="스크린샷, 블랙, 흑백, 디자인이(가) 표시된 사진&#10;&#10;자동 생성된 설명">
            <a:extLst>
              <a:ext uri="{FF2B5EF4-FFF2-40B4-BE49-F238E27FC236}">
                <a16:creationId xmlns:a16="http://schemas.microsoft.com/office/drawing/2014/main" id="{D9A6B585-745F-2A7A-1B99-2C7275D4788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1000"/>
          </a:blip>
          <a:stretch>
            <a:fillRect/>
          </a:stretch>
        </p:blipFill>
        <p:spPr>
          <a:xfrm>
            <a:off x="13787967" y="3008490"/>
            <a:ext cx="4216401" cy="3681588"/>
          </a:xfrm>
          <a:prstGeom prst="rect">
            <a:avLst/>
          </a:prstGeom>
        </p:spPr>
      </p:pic>
      <p:sp>
        <p:nvSpPr>
          <p:cNvPr id="33" name="TextBox 10">
            <a:extLst>
              <a:ext uri="{FF2B5EF4-FFF2-40B4-BE49-F238E27FC236}">
                <a16:creationId xmlns:a16="http://schemas.microsoft.com/office/drawing/2014/main" id="{299D51E9-45E3-165E-DEA2-F1FAF9D4EA6A}"/>
              </a:ext>
            </a:extLst>
          </p:cNvPr>
          <p:cNvSpPr txBox="1"/>
          <p:nvPr/>
        </p:nvSpPr>
        <p:spPr>
          <a:xfrm>
            <a:off x="13981290" y="3890433"/>
            <a:ext cx="3821288" cy="1611489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136950"/>
              </a:lnSpc>
            </a:pPr>
            <a:endParaRPr lang="ko-KR" altLang="en-US" sz="2400" spc="900" dirty="0">
              <a:solidFill>
                <a:srgbClr val="2FA599"/>
              </a:solidFill>
              <a:latin typeface="Jalnan 2"/>
              <a:ea typeface="Jalnan 2"/>
            </a:endParaRPr>
          </a:p>
          <a:p>
            <a:pPr>
              <a:lnSpc>
                <a:spcPct val="136950"/>
              </a:lnSpc>
            </a:pP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1.체력바</a:t>
            </a:r>
          </a:p>
          <a:p>
            <a:pPr>
              <a:lnSpc>
                <a:spcPct val="136950"/>
              </a:lnSpc>
            </a:pP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2.보스 구현</a:t>
            </a:r>
          </a:p>
          <a:p>
            <a:pPr>
              <a:lnSpc>
                <a:spcPct val="136950"/>
              </a:lnSpc>
            </a:pPr>
            <a:r>
              <a:rPr lang="ko-KR" altLang="en-US" sz="2400" spc="900" dirty="0">
                <a:solidFill>
                  <a:srgbClr val="2FA599"/>
                </a:solidFill>
                <a:latin typeface="Jalnan 2"/>
                <a:ea typeface="Jalnan 2"/>
              </a:rPr>
              <a:t>3.UI 디자인</a:t>
            </a:r>
          </a:p>
        </p:txBody>
      </p:sp>
      <p:sp>
        <p:nvSpPr>
          <p:cNvPr id="34" name="TextBox 15">
            <a:extLst>
              <a:ext uri="{FF2B5EF4-FFF2-40B4-BE49-F238E27FC236}">
                <a16:creationId xmlns:a16="http://schemas.microsoft.com/office/drawing/2014/main" id="{F807A079-F1F5-6853-7E4D-505E27E5AF25}"/>
              </a:ext>
            </a:extLst>
          </p:cNvPr>
          <p:cNvSpPr txBox="1"/>
          <p:nvPr/>
        </p:nvSpPr>
        <p:spPr>
          <a:xfrm>
            <a:off x="15492588" y="3117145"/>
            <a:ext cx="805745" cy="230012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>
              <a:lnSpc>
                <a:spcPct val="183429"/>
              </a:lnSpc>
            </a:pPr>
            <a:r>
              <a:rPr lang="ko-KR" altLang="en-US" sz="2000" dirty="0">
                <a:solidFill>
                  <a:srgbClr val="FFFF00"/>
                </a:solidFill>
                <a:latin typeface="Jalnan 2"/>
                <a:ea typeface="Jalnan 2"/>
              </a:rPr>
              <a:t>4일차</a:t>
            </a:r>
            <a:endParaRPr lang="ko-KR" sz="2000" dirty="0">
              <a:ea typeface="맑은 고딕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3252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06500" y="1244600"/>
            <a:ext cx="75438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출결</a:t>
            </a:r>
            <a:r>
              <a:rPr lang="en-US" sz="6000" b="0" i="0" u="none" strike="noStrike">
                <a:solidFill>
                  <a:srgbClr val="587E77"/>
                </a:solidFill>
                <a:latin typeface="Jalnan 2"/>
              </a:rPr>
              <a:t> </a:t>
            </a: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체크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85CBB550-4421-69FD-6A4B-CF080BB055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867232"/>
              </p:ext>
            </p:extLst>
          </p:nvPr>
        </p:nvGraphicFramePr>
        <p:xfrm>
          <a:off x="2011680" y="3288734"/>
          <a:ext cx="14264640" cy="18541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960">
                  <a:extLst>
                    <a:ext uri="{9D8B030D-6E8A-4147-A177-3AD203B41FA5}">
                      <a16:colId xmlns:a16="http://schemas.microsoft.com/office/drawing/2014/main" val="1268642633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1083599838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862201961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2748677600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1813180161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1192263632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2888245745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3085121734"/>
                    </a:ext>
                  </a:extLst>
                </a:gridCol>
                <a:gridCol w="1584960">
                  <a:extLst>
                    <a:ext uri="{9D8B030D-6E8A-4147-A177-3AD203B41FA5}">
                      <a16:colId xmlns:a16="http://schemas.microsoft.com/office/drawing/2014/main" val="157842535"/>
                    </a:ext>
                  </a:extLst>
                </a:gridCol>
              </a:tblGrid>
              <a:tr h="37083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이름</a:t>
                      </a:r>
                      <a:endParaRPr lang="ko-KR" altLang="en-US" dirty="0" err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1일차 출근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1일차 퇴근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2일차 출근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2일차 퇴근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3일차 출근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3일차 퇴근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4일차 출근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4일차 퇴근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472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 err="1"/>
                        <a:t>한영웅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542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 err="1"/>
                        <a:t>김경래</a:t>
                      </a:r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8144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최유경</a:t>
                      </a:r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지각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  <a:endParaRPr 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0105082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 err="1"/>
                        <a:t>박채영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지각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조기 퇴근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지각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ko-KR" altLang="en-US" dirty="0"/>
                        <a:t>정상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48673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06500" y="1244600"/>
            <a:ext cx="7543800" cy="10668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16199"/>
              </a:lnSpc>
            </a:pP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시연</a:t>
            </a:r>
            <a:r>
              <a:rPr lang="en-US" sz="6000" b="0" i="0" u="none" strike="noStrike">
                <a:solidFill>
                  <a:srgbClr val="587E77"/>
                </a:solidFill>
                <a:latin typeface="Jalnan 2"/>
              </a:rPr>
              <a:t> </a:t>
            </a: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영상</a:t>
            </a:r>
            <a:r>
              <a:rPr lang="en-US" sz="6000" b="0" i="0" u="none" strike="noStrike">
                <a:solidFill>
                  <a:srgbClr val="587E77"/>
                </a:solidFill>
                <a:latin typeface="Jalnan 2"/>
              </a:rPr>
              <a:t> </a:t>
            </a: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보기</a:t>
            </a:r>
            <a:r>
              <a:rPr lang="en-US" sz="6000" b="0" i="0" u="none" strike="noStrike">
                <a:solidFill>
                  <a:srgbClr val="587E77"/>
                </a:solidFill>
                <a:latin typeface="Jalnan 2"/>
              </a:rPr>
              <a:t> </a:t>
            </a:r>
            <a:r>
              <a:rPr lang="ko-KR" sz="6000" b="0" i="0" u="none" strike="noStrike">
                <a:solidFill>
                  <a:srgbClr val="587E77"/>
                </a:solidFill>
                <a:ea typeface="Jalnan 2"/>
              </a:rPr>
              <a:t>전</a:t>
            </a:r>
            <a:r>
              <a:rPr lang="en-US" sz="6000" b="0" i="0" u="none" strike="noStrike">
                <a:solidFill>
                  <a:srgbClr val="587E77"/>
                </a:solidFill>
                <a:latin typeface="Jalnan 2"/>
              </a:rPr>
              <a:t> !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0" y="3378200"/>
            <a:ext cx="927100" cy="927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2349500" y="3543300"/>
            <a:ext cx="41275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체력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10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회복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00" y="6667500"/>
            <a:ext cx="927100" cy="9271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2349500" y="6832600"/>
            <a:ext cx="41275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플레이어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속도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증가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500" y="5029200"/>
            <a:ext cx="927100" cy="9271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2349500" y="5207000"/>
            <a:ext cx="41275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무기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업그레이드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13" name="Group 1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4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63100" y="4038600"/>
            <a:ext cx="927100" cy="9271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10706100" y="4216400"/>
            <a:ext cx="41275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발사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속도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증가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17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63100" y="5816600"/>
            <a:ext cx="927100" cy="927100"/>
          </a:xfrm>
          <a:prstGeom prst="rect">
            <a:avLst/>
          </a:prstGeom>
        </p:spPr>
      </p:pic>
      <p:sp>
        <p:nvSpPr>
          <p:cNvPr id="18" name="TextBox 18"/>
          <p:cNvSpPr txBox="1"/>
          <p:nvPr/>
        </p:nvSpPr>
        <p:spPr>
          <a:xfrm>
            <a:off x="10706100" y="5981700"/>
            <a:ext cx="4127500" cy="5715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83429"/>
              </a:lnSpc>
            </a:pP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보호막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 (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위성</a:t>
            </a:r>
            <a:r>
              <a:rPr lang="en-US" sz="3200" b="0" i="0" u="none" strike="noStrike">
                <a:solidFill>
                  <a:srgbClr val="000000"/>
                </a:solidFill>
                <a:latin typeface="Jalnan 2"/>
              </a:rPr>
              <a:t>) </a:t>
            </a:r>
            <a:r>
              <a:rPr lang="ko-KR" sz="3200" b="0" i="0" u="none" strike="noStrike">
                <a:solidFill>
                  <a:srgbClr val="000000"/>
                </a:solidFill>
                <a:ea typeface="Jalnan 2"/>
              </a:rPr>
              <a:t>생성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사용자 지정</PresentationFormat>
  <Paragraphs>0</Paragraphs>
  <Slides>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7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150</cp:revision>
  <dcterms:created xsi:type="dcterms:W3CDTF">2006-08-16T00:00:00Z</dcterms:created>
  <dcterms:modified xsi:type="dcterms:W3CDTF">2024-12-01T18:43:21Z</dcterms:modified>
</cp:coreProperties>
</file>

<file path=docProps/thumbnail.jpeg>
</file>